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Nuni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4eaad0f1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4eaad0f1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4eaad0f1f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4eaad0f1f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4eaad0f1f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4eaad0f1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4eaad0f1f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4eaad0f1f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4eaad0f1f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4eaad0f1f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4eaad0f1f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4eaad0f1f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4eaad0f1f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4eaad0f1f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4eaad0f1f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4eaad0f1f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4eaad0f1f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4eaad0f1f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4eaad0f1f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4eaad0f1f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4eaad0f1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4eaad0f1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4eaad0f1f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4eaad0f1f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4eaad0f1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4eaad0f1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eaad0f1f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eaad0f1f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4eaad0f1f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4eaad0f1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4eaad0f1f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4eaad0f1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eaad0f1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eaad0f1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4eaad0f1f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4eaad0f1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apchart.net/" TargetMode="External"/><Relationship Id="rId4" Type="http://schemas.openxmlformats.org/officeDocument/2006/relationships/hyperlink" Target="https://historicalmapchart.net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apchart.net/" TargetMode="External"/><Relationship Id="rId4" Type="http://schemas.openxmlformats.org/officeDocument/2006/relationships/hyperlink" Target="https://historicalmapchart.net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91353" y="118558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Przewodnik do używania strony mapchart.net w celu produkowania map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 zastosowania w geografii, historii, językach, WOS, biologii i innych.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00" y="661000"/>
            <a:ext cx="8655501" cy="405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050" y="410650"/>
            <a:ext cx="8538999" cy="43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457200" y="513050"/>
            <a:ext cx="8229600" cy="9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/>
              <a:t>Ja uzupełniłem to w ten sposób. Kraje na zielono, morza na niebiesko, granice na czerwono. Tytuł mapy: Życie Juliusza Słowackiego</a:t>
            </a:r>
            <a:endParaRPr b="1" sz="2000"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82725"/>
            <a:ext cx="8229600" cy="32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050" y="198662"/>
            <a:ext cx="7345900" cy="47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63" y="187963"/>
            <a:ext cx="7900074" cy="47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25" y="296850"/>
            <a:ext cx="8463249" cy="44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300725" y="365125"/>
            <a:ext cx="8438400" cy="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/>
              <a:t>Gotowe! Mapa przedstawiająca kraje istniejące w pierwszej połowie XIX wieku, odwiedzone przez Juliusza Słowackiego</a:t>
            </a:r>
            <a:endParaRPr b="1" sz="1600"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25" y="1027675"/>
            <a:ext cx="8438455" cy="37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819150" y="845600"/>
            <a:ext cx="75057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3. Podsumowanie i wnioski</a:t>
            </a:r>
            <a:endParaRPr/>
          </a:p>
        </p:txBody>
      </p:sp>
      <p:sp>
        <p:nvSpPr>
          <p:cNvPr id="238" name="Google Shape;238;p29"/>
          <p:cNvSpPr txBox="1"/>
          <p:nvPr>
            <p:ph idx="1" type="body"/>
          </p:nvPr>
        </p:nvSpPr>
        <p:spPr>
          <a:xfrm>
            <a:off x="819150" y="1559900"/>
            <a:ext cx="7505700" cy="28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/>
              <a:t>W analogiczny sposób można tworzyć mapy z geografii i poprzez dostosowanie kolorów zlecić pokazanie intensywności występowania danego zjawiska wg krajów; z biologii zaznaczyć kolorem kraje w których występuje dana roślina lub występowania wirusa (np. ZIKA), z języków kraje w których językiem urzędowym jest np. język angielski itp.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500"/>
              <a:t>Linki do serwisów: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https://mapchart.net/</a:t>
            </a:r>
            <a:r>
              <a:rPr lang="pl" sz="1500"/>
              <a:t>  - aktualne mapy administracyjne świata, kontynentów i krajów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https://historicalmapchart.net/</a:t>
            </a:r>
            <a:r>
              <a:rPr lang="pl" sz="1500"/>
              <a:t> - historyczne mapy administracyjne świata, Europy i USA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500"/>
              <a:t>Warto śledzić oba serwisy, gdyż co jakiś czas pojawiają sie nowe dostępne mapy konturowe.</a:t>
            </a:r>
            <a:endParaRPr sz="1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idx="1" type="body"/>
          </p:nvPr>
        </p:nvSpPr>
        <p:spPr>
          <a:xfrm>
            <a:off x="614800" y="569950"/>
            <a:ext cx="22065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pl" sz="1600"/>
              <a:t>Przykładowa mapa stworzona dzięki narzędziom mapachart.net prezentująca podróże anonimowego członka grupy “Podróże na mapie” na portalu społecznościowym Facebook</a:t>
            </a:r>
            <a:endParaRPr b="1" sz="1600"/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1463" y="233363"/>
            <a:ext cx="6010275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type="title"/>
          </p:nvPr>
        </p:nvSpPr>
        <p:spPr>
          <a:xfrm>
            <a:off x="819150" y="845600"/>
            <a:ext cx="7505700" cy="36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4900"/>
              <a:t>Zachęcam do korzystania z łatwych i przyjemnych narzędzi umożliwiających tworzenie własnych map.</a:t>
            </a:r>
            <a:endParaRPr b="1" i="1" sz="4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pl"/>
              <a:t>Wstęp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594100"/>
            <a:ext cx="7505700" cy="28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/>
              <a:t>Do poruszania się po dostępnych narzędziach mapchart.net dobrze jest znać język angielski. Jednakże niniejszy przewodnik pomoże wszystkim Państwu odnaleźć się w tym serwisie.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500"/>
              <a:t>W bardzo łatwy i szybki sposób mapy można wyprodukować dla siebie, lub zlecić ich wykonanie uczniom. Będzie to </a:t>
            </a:r>
            <a:r>
              <a:rPr lang="pl" sz="1500"/>
              <a:t>nowatorski</a:t>
            </a:r>
            <a:r>
              <a:rPr lang="pl" sz="1500"/>
              <a:t> rodzaj zadanej pracy domowej.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500"/>
              <a:t>Serwis </a:t>
            </a:r>
            <a:r>
              <a:rPr lang="pl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https://mapchart.net/</a:t>
            </a:r>
            <a:r>
              <a:rPr lang="pl" sz="1500"/>
              <a:t> posiada bogatą bazę map administracyjnych  zarówno ogólnych całego świata lub kontynentów, jak i szczegółowych wybranych krajów.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500"/>
              <a:t>Dla historyków, uruchomiony jest specjalny portal: </a:t>
            </a:r>
            <a:r>
              <a:rPr lang="pl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https://historicalmapchart.net/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421350" y="513050"/>
            <a:ext cx="83613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700"/>
              <a:t>Przykładowy wybór map ogólnych i szczegółowych</a:t>
            </a:r>
            <a:endParaRPr b="1" sz="2700"/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62" y="1285350"/>
            <a:ext cx="8421274" cy="33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363425" y="422025"/>
            <a:ext cx="8417100" cy="7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600"/>
              <a:t>Przykładowe, szczegółowe mapy wybranych krajów</a:t>
            </a:r>
            <a:endParaRPr b="1" sz="2600"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13" y="1241351"/>
            <a:ext cx="8417174" cy="35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>
            <a:off x="313400" y="524450"/>
            <a:ext cx="84378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/>
              <a:t>Przykładowe mapy historyczne w serwisie historicalmapchart.net</a:t>
            </a:r>
            <a:endParaRPr b="1" sz="2100"/>
          </a:p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400" y="1338625"/>
            <a:ext cx="8517201" cy="33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819150" y="524450"/>
            <a:ext cx="7505700" cy="6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2. Jak produkować własne mapy?</a:t>
            </a:r>
            <a:endParaRPr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819150" y="1389275"/>
            <a:ext cx="7505700" cy="30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Oba serwisy umożliwiają tworzenie własnych map na bazie konturowej mapy administracyjnej (podział na kraje lub bardziej szczegółowo: na prowincje, województwa itp.)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600"/>
              <a:t>Zaprezentuję możliwości wykorzystania map na przykładzie Języka Polskiego.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600"/>
              <a:t>Zadanie: Które kraje w trakcie swojego życia odwiedził Juliusz Słowacki?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1600"/>
              <a:t>Jako że poeta żył w pierwszej połowie XIX wieku, użyję mapy z serwisu historicalmapchart.net, mapa przedstawiająca świat w 1815 roku.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75" y="296850"/>
            <a:ext cx="8752049" cy="44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205150" y="399275"/>
            <a:ext cx="86028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/>
              <a:t>Po kliknięciu roku 1815 wyświetliła mi się taka mapa konturowa</a:t>
            </a:r>
            <a:endParaRPr b="1" sz="2200"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50" y="911350"/>
            <a:ext cx="8764125" cy="396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50" y="262725"/>
            <a:ext cx="8669276" cy="45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